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5"/>
  </p:notesMasterIdLst>
  <p:sldIdLst>
    <p:sldId id="401" r:id="rId5"/>
    <p:sldId id="403" r:id="rId6"/>
    <p:sldId id="402" r:id="rId7"/>
    <p:sldId id="405" r:id="rId8"/>
    <p:sldId id="404" r:id="rId9"/>
    <p:sldId id="396" r:id="rId10"/>
    <p:sldId id="411" r:id="rId11"/>
    <p:sldId id="414" r:id="rId12"/>
    <p:sldId id="415" r:id="rId13"/>
    <p:sldId id="417" r:id="rId14"/>
    <p:sldId id="418" r:id="rId15"/>
    <p:sldId id="419" r:id="rId16"/>
    <p:sldId id="412" r:id="rId17"/>
    <p:sldId id="410" r:id="rId18"/>
    <p:sldId id="397" r:id="rId19"/>
    <p:sldId id="406" r:id="rId20"/>
    <p:sldId id="394" r:id="rId21"/>
    <p:sldId id="407" r:id="rId22"/>
    <p:sldId id="408" r:id="rId23"/>
    <p:sldId id="4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FC360-C44D-4F70-A6D9-6512015D644B}" v="98" dt="2021-01-30T21:52:43.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6208" autoAdjust="0"/>
  </p:normalViewPr>
  <p:slideViewPr>
    <p:cSldViewPr snapToGrid="0">
      <p:cViewPr varScale="1">
        <p:scale>
          <a:sx n="110" d="100"/>
          <a:sy n="110" d="100"/>
        </p:scale>
        <p:origin x="114" y="1266"/>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De Jesus" userId="042fa1f60dd14578" providerId="LiveId" clId="{90CFC360-C44D-4F70-A6D9-6512015D644B}"/>
    <pc:docChg chg="undo custSel mod addSld delSld modSld sldOrd">
      <pc:chgData name="Edward De Jesus" userId="042fa1f60dd14578" providerId="LiveId" clId="{90CFC360-C44D-4F70-A6D9-6512015D644B}" dt="2021-01-31T02:52:48.398" v="408"/>
      <pc:docMkLst>
        <pc:docMk/>
      </pc:docMkLst>
      <pc:sldChg chg="modSp mod ord">
        <pc:chgData name="Edward De Jesus" userId="042fa1f60dd14578" providerId="LiveId" clId="{90CFC360-C44D-4F70-A6D9-6512015D644B}" dt="2021-01-30T21:51:10.029" v="273" actId="20577"/>
        <pc:sldMkLst>
          <pc:docMk/>
          <pc:sldMk cId="4093317005" sldId="396"/>
        </pc:sldMkLst>
        <pc:spChg chg="mod">
          <ac:chgData name="Edward De Jesus" userId="042fa1f60dd14578" providerId="LiveId" clId="{90CFC360-C44D-4F70-A6D9-6512015D644B}" dt="2021-01-30T21:51:10.029" v="273" actId="20577"/>
          <ac:spMkLst>
            <pc:docMk/>
            <pc:sldMk cId="4093317005" sldId="396"/>
            <ac:spMk id="4" creationId="{523A727A-BD22-42EE-9500-BBEF455DA5DE}"/>
          </ac:spMkLst>
        </pc:spChg>
      </pc:sldChg>
      <pc:sldChg chg="modSp mod">
        <pc:chgData name="Edward De Jesus" userId="042fa1f60dd14578" providerId="LiveId" clId="{90CFC360-C44D-4F70-A6D9-6512015D644B}" dt="2021-01-30T21:54:23.950" v="352" actId="20577"/>
        <pc:sldMkLst>
          <pc:docMk/>
          <pc:sldMk cId="1497105360" sldId="397"/>
        </pc:sldMkLst>
        <pc:spChg chg="mod">
          <ac:chgData name="Edward De Jesus" userId="042fa1f60dd14578" providerId="LiveId" clId="{90CFC360-C44D-4F70-A6D9-6512015D644B}" dt="2021-01-30T21:47:33.900" v="236" actId="20577"/>
          <ac:spMkLst>
            <pc:docMk/>
            <pc:sldMk cId="1497105360" sldId="397"/>
            <ac:spMk id="2" creationId="{6D602820-7F02-4F5F-8933-C0B61CFA2E08}"/>
          </ac:spMkLst>
        </pc:spChg>
        <pc:spChg chg="mod">
          <ac:chgData name="Edward De Jesus" userId="042fa1f60dd14578" providerId="LiveId" clId="{90CFC360-C44D-4F70-A6D9-6512015D644B}" dt="2021-01-30T21:54:23.950" v="352" actId="20577"/>
          <ac:spMkLst>
            <pc:docMk/>
            <pc:sldMk cId="1497105360" sldId="397"/>
            <ac:spMk id="12" creationId="{A341B71E-5290-4693-8035-44F1D53070AF}"/>
          </ac:spMkLst>
        </pc:spChg>
        <pc:graphicFrameChg chg="modGraphic">
          <ac:chgData name="Edward De Jesus" userId="042fa1f60dd14578" providerId="LiveId" clId="{90CFC360-C44D-4F70-A6D9-6512015D644B}" dt="2021-01-30T21:53:59.398" v="344" actId="20577"/>
          <ac:graphicFrameMkLst>
            <pc:docMk/>
            <pc:sldMk cId="1497105360" sldId="397"/>
            <ac:graphicFrameMk id="5" creationId="{AD665292-15E4-4939-934A-CC4A96DDC369}"/>
          </ac:graphicFrameMkLst>
        </pc:graphicFrameChg>
      </pc:sldChg>
      <pc:sldChg chg="modSp mod">
        <pc:chgData name="Edward De Jesus" userId="042fa1f60dd14578" providerId="LiveId" clId="{90CFC360-C44D-4F70-A6D9-6512015D644B}" dt="2021-01-30T21:50:47.309" v="257" actId="20577"/>
        <pc:sldMkLst>
          <pc:docMk/>
          <pc:sldMk cId="2849151971" sldId="402"/>
        </pc:sldMkLst>
        <pc:spChg chg="mod">
          <ac:chgData name="Edward De Jesus" userId="042fa1f60dd14578" providerId="LiveId" clId="{90CFC360-C44D-4F70-A6D9-6512015D644B}" dt="2021-01-30T14:57:45.979" v="4" actId="20577"/>
          <ac:spMkLst>
            <pc:docMk/>
            <pc:sldMk cId="2849151971" sldId="402"/>
            <ac:spMk id="10" creationId="{F67F229A-48C3-4BE7-96EC-3C05DC7FB720}"/>
          </ac:spMkLst>
        </pc:spChg>
        <pc:spChg chg="mod">
          <ac:chgData name="Edward De Jesus" userId="042fa1f60dd14578" providerId="LiveId" clId="{90CFC360-C44D-4F70-A6D9-6512015D644B}" dt="2021-01-30T21:50:47.309" v="257" actId="20577"/>
          <ac:spMkLst>
            <pc:docMk/>
            <pc:sldMk cId="2849151971" sldId="402"/>
            <ac:spMk id="12" creationId="{9C693BAD-6B4E-48AD-88BF-D933B374A1F1}"/>
          </ac:spMkLst>
        </pc:spChg>
      </pc:sldChg>
      <pc:sldChg chg="addSp modSp mod setBg">
        <pc:chgData name="Edward De Jesus" userId="042fa1f60dd14578" providerId="LiveId" clId="{90CFC360-C44D-4F70-A6D9-6512015D644B}" dt="2021-01-31T02:52:48.398" v="408"/>
        <pc:sldMkLst>
          <pc:docMk/>
          <pc:sldMk cId="1912948986" sldId="403"/>
        </pc:sldMkLst>
        <pc:spChg chg="mod">
          <ac:chgData name="Edward De Jesus" userId="042fa1f60dd14578" providerId="LiveId" clId="{90CFC360-C44D-4F70-A6D9-6512015D644B}" dt="2021-01-30T20:45:18.951" v="228" actId="26606"/>
          <ac:spMkLst>
            <pc:docMk/>
            <pc:sldMk cId="1912948986" sldId="403"/>
            <ac:spMk id="4" creationId="{65A85D8F-96DF-414F-96F0-8F01B9758670}"/>
          </ac:spMkLst>
        </pc:spChg>
        <pc:spChg chg="mod">
          <ac:chgData name="Edward De Jesus" userId="042fa1f60dd14578" providerId="LiveId" clId="{90CFC360-C44D-4F70-A6D9-6512015D644B}" dt="2021-01-31T02:52:48.398" v="408"/>
          <ac:spMkLst>
            <pc:docMk/>
            <pc:sldMk cId="1912948986" sldId="403"/>
            <ac:spMk id="5" creationId="{07F79409-2936-4FDC-BF6F-45FC9FDA836A}"/>
          </ac:spMkLst>
        </pc:spChg>
        <pc:spChg chg="mod">
          <ac:chgData name="Edward De Jesus" userId="042fa1f60dd14578" providerId="LiveId" clId="{90CFC360-C44D-4F70-A6D9-6512015D644B}" dt="2021-01-30T20:45:18.951" v="228" actId="26606"/>
          <ac:spMkLst>
            <pc:docMk/>
            <pc:sldMk cId="1912948986" sldId="403"/>
            <ac:spMk id="26" creationId="{0E469817-940E-4A7E-82D2-9FC9B4D3AA33}"/>
          </ac:spMkLst>
        </pc:spChg>
        <pc:spChg chg="add">
          <ac:chgData name="Edward De Jesus" userId="042fa1f60dd14578" providerId="LiveId" clId="{90CFC360-C44D-4F70-A6D9-6512015D644B}" dt="2021-01-30T20:45:18.951" v="228" actId="26606"/>
          <ac:spMkLst>
            <pc:docMk/>
            <pc:sldMk cId="1912948986" sldId="403"/>
            <ac:spMk id="31" creationId="{8B4CCFEE-78C3-492E-93EB-649F7548F38A}"/>
          </ac:spMkLst>
        </pc:spChg>
        <pc:picChg chg="mod ord">
          <ac:chgData name="Edward De Jesus" userId="042fa1f60dd14578" providerId="LiveId" clId="{90CFC360-C44D-4F70-A6D9-6512015D644B}" dt="2021-01-30T20:45:18.951" v="228" actId="26606"/>
          <ac:picMkLst>
            <pc:docMk/>
            <pc:sldMk cId="1912948986" sldId="403"/>
            <ac:picMk id="11" creationId="{86865FD9-DFA3-490C-B372-0EDD4BED9C59}"/>
          </ac:picMkLst>
        </pc:picChg>
        <pc:picChg chg="mod ord modCrop">
          <ac:chgData name="Edward De Jesus" userId="042fa1f60dd14578" providerId="LiveId" clId="{90CFC360-C44D-4F70-A6D9-6512015D644B}" dt="2021-01-30T20:45:18.951" v="228" actId="26606"/>
          <ac:picMkLst>
            <pc:docMk/>
            <pc:sldMk cId="1912948986" sldId="403"/>
            <ac:picMk id="13" creationId="{55CEEF7E-98C5-40BC-941B-88FA9196B7B7}"/>
          </ac:picMkLst>
        </pc:picChg>
        <pc:picChg chg="mod ord modCrop">
          <ac:chgData name="Edward De Jesus" userId="042fa1f60dd14578" providerId="LiveId" clId="{90CFC360-C44D-4F70-A6D9-6512015D644B}" dt="2021-01-30T20:45:49.873" v="229" actId="18131"/>
          <ac:picMkLst>
            <pc:docMk/>
            <pc:sldMk cId="1912948986" sldId="403"/>
            <ac:picMk id="15" creationId="{949D770F-0604-41BE-87F0-65B08CC353C6}"/>
          </ac:picMkLst>
        </pc:picChg>
        <pc:picChg chg="mod">
          <ac:chgData name="Edward De Jesus" userId="042fa1f60dd14578" providerId="LiveId" clId="{90CFC360-C44D-4F70-A6D9-6512015D644B}" dt="2021-01-30T20:45:18.951" v="228" actId="26606"/>
          <ac:picMkLst>
            <pc:docMk/>
            <pc:sldMk cId="1912948986" sldId="403"/>
            <ac:picMk id="17" creationId="{B9BCE927-4F46-4797-9BD3-B816E2B4CEA5}"/>
          </ac:picMkLst>
        </pc:picChg>
      </pc:sldChg>
      <pc:sldChg chg="modSp mod ord">
        <pc:chgData name="Edward De Jesus" userId="042fa1f60dd14578" providerId="LiveId" clId="{90CFC360-C44D-4F70-A6D9-6512015D644B}" dt="2021-01-31T02:51:48.870" v="405" actId="113"/>
        <pc:sldMkLst>
          <pc:docMk/>
          <pc:sldMk cId="3079534048" sldId="405"/>
        </pc:sldMkLst>
        <pc:spChg chg="mod">
          <ac:chgData name="Edward De Jesus" userId="042fa1f60dd14578" providerId="LiveId" clId="{90CFC360-C44D-4F70-A6D9-6512015D644B}" dt="2021-01-31T02:51:48.870" v="405" actId="113"/>
          <ac:spMkLst>
            <pc:docMk/>
            <pc:sldMk cId="3079534048" sldId="405"/>
            <ac:spMk id="2" creationId="{3E0E08A1-FEAA-4F21-96E4-5A57CFAABBE2}"/>
          </ac:spMkLst>
        </pc:spChg>
        <pc:spChg chg="mod">
          <ac:chgData name="Edward De Jesus" userId="042fa1f60dd14578" providerId="LiveId" clId="{90CFC360-C44D-4F70-A6D9-6512015D644B}" dt="2021-01-31T02:51:35.005" v="404" actId="20577"/>
          <ac:spMkLst>
            <pc:docMk/>
            <pc:sldMk cId="3079534048" sldId="405"/>
            <ac:spMk id="3" creationId="{9643DD3A-BCEA-4181-8BC4-61E1A84D5AC7}"/>
          </ac:spMkLst>
        </pc:spChg>
        <pc:spChg chg="mod">
          <ac:chgData name="Edward De Jesus" userId="042fa1f60dd14578" providerId="LiveId" clId="{90CFC360-C44D-4F70-A6D9-6512015D644B}" dt="2021-01-30T21:50:58.525" v="265" actId="20577"/>
          <ac:spMkLst>
            <pc:docMk/>
            <pc:sldMk cId="3079534048" sldId="405"/>
            <ac:spMk id="4" creationId="{43E96533-0ABC-43CF-A178-990FE4A0AE10}"/>
          </ac:spMkLst>
        </pc:spChg>
      </pc:sldChg>
      <pc:sldChg chg="modSp mod ord">
        <pc:chgData name="Edward De Jesus" userId="042fa1f60dd14578" providerId="LiveId" clId="{90CFC360-C44D-4F70-A6D9-6512015D644B}" dt="2021-01-30T21:52:59.437" v="321" actId="20577"/>
        <pc:sldMkLst>
          <pc:docMk/>
          <pc:sldMk cId="970158950" sldId="410"/>
        </pc:sldMkLst>
        <pc:spChg chg="mod">
          <ac:chgData name="Edward De Jesus" userId="042fa1f60dd14578" providerId="LiveId" clId="{90CFC360-C44D-4F70-A6D9-6512015D644B}" dt="2021-01-30T21:47:50.443" v="246" actId="20577"/>
          <ac:spMkLst>
            <pc:docMk/>
            <pc:sldMk cId="970158950" sldId="410"/>
            <ac:spMk id="2" creationId="{3A3C7BDB-B7D1-465C-9965-C0C4D79D10F4}"/>
          </ac:spMkLst>
        </pc:spChg>
        <pc:spChg chg="mod">
          <ac:chgData name="Edward De Jesus" userId="042fa1f60dd14578" providerId="LiveId" clId="{90CFC360-C44D-4F70-A6D9-6512015D644B}" dt="2021-01-30T21:52:59.437" v="321" actId="20577"/>
          <ac:spMkLst>
            <pc:docMk/>
            <pc:sldMk cId="970158950" sldId="410"/>
            <ac:spMk id="6" creationId="{FFA9757F-0365-4F15-86D3-6165DFD49085}"/>
          </ac:spMkLst>
        </pc:spChg>
        <pc:graphicFrameChg chg="mod">
          <ac:chgData name="Edward De Jesus" userId="042fa1f60dd14578" providerId="LiveId" clId="{90CFC360-C44D-4F70-A6D9-6512015D644B}" dt="2021-01-30T15:05:30.918" v="88" actId="20577"/>
          <ac:graphicFrameMkLst>
            <pc:docMk/>
            <pc:sldMk cId="970158950" sldId="410"/>
            <ac:graphicFrameMk id="5" creationId="{1AD6A0AA-485F-4BC1-AD81-A826C298B1B5}"/>
          </ac:graphicFrameMkLst>
        </pc:graphicFrameChg>
      </pc:sldChg>
      <pc:sldChg chg="new del">
        <pc:chgData name="Edward De Jesus" userId="042fa1f60dd14578" providerId="LiveId" clId="{90CFC360-C44D-4F70-A6D9-6512015D644B}" dt="2021-01-30T15:06:01.282" v="90" actId="47"/>
        <pc:sldMkLst>
          <pc:docMk/>
          <pc:sldMk cId="435751486" sldId="411"/>
        </pc:sldMkLst>
      </pc:sldChg>
      <pc:sldChg chg="addSp delSp modSp add mod setBg">
        <pc:chgData name="Edward De Jesus" userId="042fa1f60dd14578" providerId="LiveId" clId="{90CFC360-C44D-4F70-A6D9-6512015D644B}" dt="2021-01-30T20:37:46.967" v="214" actId="26606"/>
        <pc:sldMkLst>
          <pc:docMk/>
          <pc:sldMk cId="636468910" sldId="411"/>
        </pc:sldMkLst>
        <pc:spChg chg="mod">
          <ac:chgData name="Edward De Jesus" userId="042fa1f60dd14578" providerId="LiveId" clId="{90CFC360-C44D-4F70-A6D9-6512015D644B}" dt="2021-01-30T20:37:46.967" v="214" actId="26606"/>
          <ac:spMkLst>
            <pc:docMk/>
            <pc:sldMk cId="636468910" sldId="411"/>
            <ac:spMk id="4" creationId="{C278FAAB-8DFA-4475-B8B6-51A3ED193119}"/>
          </ac:spMkLst>
        </pc:spChg>
        <pc:spChg chg="mod">
          <ac:chgData name="Edward De Jesus" userId="042fa1f60dd14578" providerId="LiveId" clId="{90CFC360-C44D-4F70-A6D9-6512015D644B}" dt="2021-01-30T20:37:46.967" v="214" actId="26606"/>
          <ac:spMkLst>
            <pc:docMk/>
            <pc:sldMk cId="636468910" sldId="411"/>
            <ac:spMk id="5" creationId="{6237BABF-398B-4F17-B288-42D7047C2B6E}"/>
          </ac:spMkLst>
        </pc:spChg>
        <pc:spChg chg="add del">
          <ac:chgData name="Edward De Jesus" userId="042fa1f60dd14578" providerId="LiveId" clId="{90CFC360-C44D-4F70-A6D9-6512015D644B}" dt="2021-01-30T20:37:46.967" v="214" actId="26606"/>
          <ac:spMkLst>
            <pc:docMk/>
            <pc:sldMk cId="636468910" sldId="411"/>
            <ac:spMk id="11" creationId="{F8446B12-7391-4711-8B31-112A0B896C76}"/>
          </ac:spMkLst>
        </pc:spChg>
        <pc:spChg chg="add del">
          <ac:chgData name="Edward De Jesus" userId="042fa1f60dd14578" providerId="LiveId" clId="{90CFC360-C44D-4F70-A6D9-6512015D644B}" dt="2021-01-30T20:37:22.328" v="212" actId="26606"/>
          <ac:spMkLst>
            <pc:docMk/>
            <pc:sldMk cId="636468910" sldId="411"/>
            <ac:spMk id="14" creationId="{F8446B12-7391-4711-8B31-112A0B896C76}"/>
          </ac:spMkLst>
        </pc:spChg>
        <pc:grpChg chg="add del">
          <ac:chgData name="Edward De Jesus" userId="042fa1f60dd14578" providerId="LiveId" clId="{90CFC360-C44D-4F70-A6D9-6512015D644B}" dt="2021-01-30T20:37:46.967" v="214" actId="26606"/>
          <ac:grpSpMkLst>
            <pc:docMk/>
            <pc:sldMk cId="636468910" sldId="411"/>
            <ac:grpSpMk id="12" creationId="{AC0B7807-0C83-4963-821A-69B172722E49}"/>
          </ac:grpSpMkLst>
        </pc:grpChg>
        <pc:grpChg chg="add del">
          <ac:chgData name="Edward De Jesus" userId="042fa1f60dd14578" providerId="LiveId" clId="{90CFC360-C44D-4F70-A6D9-6512015D644B}" dt="2021-01-30T20:37:22.328" v="212" actId="26606"/>
          <ac:grpSpMkLst>
            <pc:docMk/>
            <pc:sldMk cId="636468910" sldId="411"/>
            <ac:grpSpMk id="16" creationId="{AC0B7807-0C83-4963-821A-69B172722E49}"/>
          </ac:grpSpMkLst>
        </pc:grpChg>
        <pc:picChg chg="mod ord modCrop">
          <ac:chgData name="Edward De Jesus" userId="042fa1f60dd14578" providerId="LiveId" clId="{90CFC360-C44D-4F70-A6D9-6512015D644B}" dt="2021-01-30T20:37:46.967" v="214" actId="26606"/>
          <ac:picMkLst>
            <pc:docMk/>
            <pc:sldMk cId="636468910" sldId="411"/>
            <ac:picMk id="7" creationId="{2E3A6B9C-61DE-478A-BBBB-7765E56378A3}"/>
          </ac:picMkLst>
        </pc:picChg>
        <pc:picChg chg="mod ord modCrop">
          <ac:chgData name="Edward De Jesus" userId="042fa1f60dd14578" providerId="LiveId" clId="{90CFC360-C44D-4F70-A6D9-6512015D644B}" dt="2021-01-30T20:37:46.967" v="214" actId="26606"/>
          <ac:picMkLst>
            <pc:docMk/>
            <pc:sldMk cId="636468910" sldId="411"/>
            <ac:picMk id="9" creationId="{62E8AA20-DC84-4901-B726-97173C509248}"/>
          </ac:picMkLst>
        </pc:picChg>
      </pc:sldChg>
      <pc:sldChg chg="modSp add mod">
        <pc:chgData name="Edward De Jesus" userId="042fa1f60dd14578" providerId="LiveId" clId="{90CFC360-C44D-4F70-A6D9-6512015D644B}" dt="2021-01-30T15:27:08.883" v="164" actId="14826"/>
        <pc:sldMkLst>
          <pc:docMk/>
          <pc:sldMk cId="217947954" sldId="412"/>
        </pc:sldMkLst>
        <pc:spChg chg="mod">
          <ac:chgData name="Edward De Jesus" userId="042fa1f60dd14578" providerId="LiveId" clId="{90CFC360-C44D-4F70-A6D9-6512015D644B}" dt="2021-01-30T15:12:21.614" v="132" actId="20577"/>
          <ac:spMkLst>
            <pc:docMk/>
            <pc:sldMk cId="217947954" sldId="412"/>
            <ac:spMk id="4" creationId="{C278FAAB-8DFA-4475-B8B6-51A3ED193119}"/>
          </ac:spMkLst>
        </pc:spChg>
        <pc:spChg chg="mod">
          <ac:chgData name="Edward De Jesus" userId="042fa1f60dd14578" providerId="LiveId" clId="{90CFC360-C44D-4F70-A6D9-6512015D644B}" dt="2021-01-30T15:12:41.638" v="160" actId="20577"/>
          <ac:spMkLst>
            <pc:docMk/>
            <pc:sldMk cId="217947954" sldId="412"/>
            <ac:spMk id="5" creationId="{6237BABF-398B-4F17-B288-42D7047C2B6E}"/>
          </ac:spMkLst>
        </pc:spChg>
        <pc:picChg chg="mod">
          <ac:chgData name="Edward De Jesus" userId="042fa1f60dd14578" providerId="LiveId" clId="{90CFC360-C44D-4F70-A6D9-6512015D644B}" dt="2021-01-30T15:15:11.598" v="163" actId="14826"/>
          <ac:picMkLst>
            <pc:docMk/>
            <pc:sldMk cId="217947954" sldId="412"/>
            <ac:picMk id="7" creationId="{2E3A6B9C-61DE-478A-BBBB-7765E56378A3}"/>
          </ac:picMkLst>
        </pc:picChg>
        <pc:picChg chg="mod">
          <ac:chgData name="Edward De Jesus" userId="042fa1f60dd14578" providerId="LiveId" clId="{90CFC360-C44D-4F70-A6D9-6512015D644B}" dt="2021-01-30T15:27:08.883" v="164" actId="14826"/>
          <ac:picMkLst>
            <pc:docMk/>
            <pc:sldMk cId="217947954" sldId="412"/>
            <ac:picMk id="9" creationId="{62E8AA20-DC84-4901-B726-97173C509248}"/>
          </ac:picMkLst>
        </pc:picChg>
      </pc:sldChg>
      <pc:sldChg chg="new del">
        <pc:chgData name="Edward De Jesus" userId="042fa1f60dd14578" providerId="LiveId" clId="{90CFC360-C44D-4F70-A6D9-6512015D644B}" dt="2021-01-30T15:28:03.030" v="167" actId="2696"/>
        <pc:sldMkLst>
          <pc:docMk/>
          <pc:sldMk cId="206276451" sldId="413"/>
        </pc:sldMkLst>
      </pc:sldChg>
      <pc:sldChg chg="addSp delSp modSp new mod ord">
        <pc:chgData name="Edward De Jesus" userId="042fa1f60dd14578" providerId="LiveId" clId="{90CFC360-C44D-4F70-A6D9-6512015D644B}" dt="2021-01-30T21:51:19.269" v="281" actId="20577"/>
        <pc:sldMkLst>
          <pc:docMk/>
          <pc:sldMk cId="135898655" sldId="414"/>
        </pc:sldMkLst>
        <pc:spChg chg="del">
          <ac:chgData name="Edward De Jesus" userId="042fa1f60dd14578" providerId="LiveId" clId="{90CFC360-C44D-4F70-A6D9-6512015D644B}" dt="2021-01-30T15:28:24.590" v="168" actId="931"/>
          <ac:spMkLst>
            <pc:docMk/>
            <pc:sldMk cId="135898655" sldId="414"/>
            <ac:spMk id="4" creationId="{A0D728BF-0EB4-4018-BDC9-E9118F8FBC65}"/>
          </ac:spMkLst>
        </pc:spChg>
        <pc:spChg chg="del">
          <ac:chgData name="Edward De Jesus" userId="042fa1f60dd14578" providerId="LiveId" clId="{90CFC360-C44D-4F70-A6D9-6512015D644B}" dt="2021-01-30T15:28:36.225" v="171" actId="931"/>
          <ac:spMkLst>
            <pc:docMk/>
            <pc:sldMk cId="135898655" sldId="414"/>
            <ac:spMk id="6" creationId="{3AF50BB8-6DB7-496B-82B2-52B74FAE3C7F}"/>
          </ac:spMkLst>
        </pc:spChg>
        <pc:spChg chg="mod">
          <ac:chgData name="Edward De Jesus" userId="042fa1f60dd14578" providerId="LiveId" clId="{90CFC360-C44D-4F70-A6D9-6512015D644B}" dt="2021-01-30T21:51:19.269" v="281" actId="20577"/>
          <ac:spMkLst>
            <pc:docMk/>
            <pc:sldMk cId="135898655" sldId="414"/>
            <ac:spMk id="7" creationId="{98F6DCAB-BAD2-4C41-90EC-094A495C659C}"/>
          </ac:spMkLst>
        </pc:spChg>
        <pc:picChg chg="add mod">
          <ac:chgData name="Edward De Jesus" userId="042fa1f60dd14578" providerId="LiveId" clId="{90CFC360-C44D-4F70-A6D9-6512015D644B}" dt="2021-01-30T15:31:43.450" v="188" actId="1440"/>
          <ac:picMkLst>
            <pc:docMk/>
            <pc:sldMk cId="135898655" sldId="414"/>
            <ac:picMk id="11" creationId="{B5F06952-E8FE-4150-B685-9649960A09E5}"/>
          </ac:picMkLst>
        </pc:picChg>
        <pc:picChg chg="add mod modCrop">
          <ac:chgData name="Edward De Jesus" userId="042fa1f60dd14578" providerId="LiveId" clId="{90CFC360-C44D-4F70-A6D9-6512015D644B}" dt="2021-01-30T15:31:49.637" v="189" actId="1440"/>
          <ac:picMkLst>
            <pc:docMk/>
            <pc:sldMk cId="135898655" sldId="414"/>
            <ac:picMk id="13" creationId="{D33714A7-9AF1-41BD-B06F-B27F3F4AA4A2}"/>
          </ac:picMkLst>
        </pc:picChg>
      </pc:sldChg>
      <pc:sldChg chg="modSp new mod">
        <pc:chgData name="Edward De Jesus" userId="042fa1f60dd14578" providerId="LiveId" clId="{90CFC360-C44D-4F70-A6D9-6512015D644B}" dt="2021-01-30T21:51:26.613" v="289" actId="20577"/>
        <pc:sldMkLst>
          <pc:docMk/>
          <pc:sldMk cId="4205797035" sldId="415"/>
        </pc:sldMkLst>
        <pc:spChg chg="mod">
          <ac:chgData name="Edward De Jesus" userId="042fa1f60dd14578" providerId="LiveId" clId="{90CFC360-C44D-4F70-A6D9-6512015D644B}" dt="2021-01-30T21:51:26.613" v="289" actId="20577"/>
          <ac:spMkLst>
            <pc:docMk/>
            <pc:sldMk cId="4205797035" sldId="415"/>
            <ac:spMk id="7" creationId="{8F886026-30DC-4DE4-A13C-65F77596957C}"/>
          </ac:spMkLst>
        </pc:spChg>
      </pc:sldChg>
      <pc:sldChg chg="addSp delSp modSp new del mod">
        <pc:chgData name="Edward De Jesus" userId="042fa1f60dd14578" providerId="LiveId" clId="{90CFC360-C44D-4F70-A6D9-6512015D644B}" dt="2021-01-30T20:36:17.927" v="207" actId="47"/>
        <pc:sldMkLst>
          <pc:docMk/>
          <pc:sldMk cId="1091994695" sldId="416"/>
        </pc:sldMkLst>
        <pc:spChg chg="del">
          <ac:chgData name="Edward De Jesus" userId="042fa1f60dd14578" providerId="LiveId" clId="{90CFC360-C44D-4F70-A6D9-6512015D644B}" dt="2021-01-30T20:35:29.380" v="203" actId="931"/>
          <ac:spMkLst>
            <pc:docMk/>
            <pc:sldMk cId="1091994695" sldId="416"/>
            <ac:spMk id="3" creationId="{90BAB193-4C64-4E09-BD52-4DE35B14B56C}"/>
          </ac:spMkLst>
        </pc:spChg>
        <pc:picChg chg="add mod">
          <ac:chgData name="Edward De Jesus" userId="042fa1f60dd14578" providerId="LiveId" clId="{90CFC360-C44D-4F70-A6D9-6512015D644B}" dt="2021-01-30T20:35:30.874" v="205" actId="962"/>
          <ac:picMkLst>
            <pc:docMk/>
            <pc:sldMk cId="1091994695" sldId="416"/>
            <ac:picMk id="9" creationId="{4937EE24-705F-4DF1-9C05-DFD1C5BA0686}"/>
          </ac:picMkLst>
        </pc:picChg>
      </pc:sldChg>
      <pc:sldChg chg="addSp delSp modSp new mod">
        <pc:chgData name="Edward De Jesus" userId="042fa1f60dd14578" providerId="LiveId" clId="{90CFC360-C44D-4F70-A6D9-6512015D644B}" dt="2021-01-30T21:51:35.293" v="297" actId="20577"/>
        <pc:sldMkLst>
          <pc:docMk/>
          <pc:sldMk cId="4192454528" sldId="417"/>
        </pc:sldMkLst>
        <pc:spChg chg="del">
          <ac:chgData name="Edward De Jesus" userId="042fa1f60dd14578" providerId="LiveId" clId="{90CFC360-C44D-4F70-A6D9-6512015D644B}" dt="2021-01-30T20:36:26.206" v="208" actId="931"/>
          <ac:spMkLst>
            <pc:docMk/>
            <pc:sldMk cId="4192454528" sldId="417"/>
            <ac:spMk id="3" creationId="{493DFDC6-0F80-4D04-811A-87FBB10E5796}"/>
          </ac:spMkLst>
        </pc:spChg>
        <pc:spChg chg="mod">
          <ac:chgData name="Edward De Jesus" userId="042fa1f60dd14578" providerId="LiveId" clId="{90CFC360-C44D-4F70-A6D9-6512015D644B}" dt="2021-01-30T21:51:35.293" v="297" actId="20577"/>
          <ac:spMkLst>
            <pc:docMk/>
            <pc:sldMk cId="4192454528" sldId="417"/>
            <ac:spMk id="4" creationId="{0F4D60F5-F9DC-4C59-AE7A-FE6AF445D42F}"/>
          </ac:spMkLst>
        </pc:spChg>
        <pc:picChg chg="add mod">
          <ac:chgData name="Edward De Jesus" userId="042fa1f60dd14578" providerId="LiveId" clId="{90CFC360-C44D-4F70-A6D9-6512015D644B}" dt="2021-01-30T20:41:57.039" v="220" actId="1440"/>
          <ac:picMkLst>
            <pc:docMk/>
            <pc:sldMk cId="4192454528" sldId="417"/>
            <ac:picMk id="8" creationId="{215F5C39-56E7-4392-90F2-07DA1EF66011}"/>
          </ac:picMkLst>
        </pc:picChg>
      </pc:sldChg>
      <pc:sldChg chg="addSp delSp modSp new mod modClrScheme modAnim chgLayout">
        <pc:chgData name="Edward De Jesus" userId="042fa1f60dd14578" providerId="LiveId" clId="{90CFC360-C44D-4F70-A6D9-6512015D644B}" dt="2021-01-31T02:47:40.706" v="356" actId="732"/>
        <pc:sldMkLst>
          <pc:docMk/>
          <pc:sldMk cId="4246139394" sldId="418"/>
        </pc:sldMkLst>
        <pc:spChg chg="add del mod ord">
          <ac:chgData name="Edward De Jesus" userId="042fa1f60dd14578" providerId="LiveId" clId="{90CFC360-C44D-4F70-A6D9-6512015D644B}" dt="2021-01-30T20:42:46.785" v="222" actId="700"/>
          <ac:spMkLst>
            <pc:docMk/>
            <pc:sldMk cId="4246139394" sldId="418"/>
            <ac:spMk id="2" creationId="{B42E37DE-339A-47A4-90EC-8C96D6530039}"/>
          </ac:spMkLst>
        </pc:spChg>
        <pc:spChg chg="del">
          <ac:chgData name="Edward De Jesus" userId="042fa1f60dd14578" providerId="LiveId" clId="{90CFC360-C44D-4F70-A6D9-6512015D644B}" dt="2021-01-30T20:38:58.839" v="216" actId="931"/>
          <ac:spMkLst>
            <pc:docMk/>
            <pc:sldMk cId="4246139394" sldId="418"/>
            <ac:spMk id="3" creationId="{A6DAB70F-75B8-4CA1-A813-DD5D86D290C8}"/>
          </ac:spMkLst>
        </pc:spChg>
        <pc:spChg chg="add del mod ord">
          <ac:chgData name="Edward De Jesus" userId="042fa1f60dd14578" providerId="LiveId" clId="{90CFC360-C44D-4F70-A6D9-6512015D644B}" dt="2021-01-30T20:42:46.785" v="222" actId="700"/>
          <ac:spMkLst>
            <pc:docMk/>
            <pc:sldMk cId="4246139394" sldId="418"/>
            <ac:spMk id="4" creationId="{324F8064-8EE0-45C0-98EC-FCD66D1767A2}"/>
          </ac:spMkLst>
        </pc:spChg>
        <pc:spChg chg="mod ord">
          <ac:chgData name="Edward De Jesus" userId="042fa1f60dd14578" providerId="LiveId" clId="{90CFC360-C44D-4F70-A6D9-6512015D644B}" dt="2021-01-30T21:52:43.173" v="305" actId="20577"/>
          <ac:spMkLst>
            <pc:docMk/>
            <pc:sldMk cId="4246139394" sldId="418"/>
            <ac:spMk id="5" creationId="{F925E224-8D60-4788-A5C3-DC7AD514DF1A}"/>
          </ac:spMkLst>
        </pc:spChg>
        <pc:spChg chg="mod ord">
          <ac:chgData name="Edward De Jesus" userId="042fa1f60dd14578" providerId="LiveId" clId="{90CFC360-C44D-4F70-A6D9-6512015D644B}" dt="2021-01-30T20:42:46.785" v="222" actId="700"/>
          <ac:spMkLst>
            <pc:docMk/>
            <pc:sldMk cId="4246139394" sldId="418"/>
            <ac:spMk id="6" creationId="{F614F8C6-EF53-4860-877B-5BE7970A36BE}"/>
          </ac:spMkLst>
        </pc:spChg>
        <pc:spChg chg="mod ord">
          <ac:chgData name="Edward De Jesus" userId="042fa1f60dd14578" providerId="LiveId" clId="{90CFC360-C44D-4F70-A6D9-6512015D644B}" dt="2021-01-30T20:42:46.785" v="222" actId="700"/>
          <ac:spMkLst>
            <pc:docMk/>
            <pc:sldMk cId="4246139394" sldId="418"/>
            <ac:spMk id="7" creationId="{EC0484DE-19BF-4540-9C7D-B77E6B49FA7E}"/>
          </ac:spMkLst>
        </pc:spChg>
        <pc:spChg chg="add del mod ord">
          <ac:chgData name="Edward De Jesus" userId="042fa1f60dd14578" providerId="LiveId" clId="{90CFC360-C44D-4F70-A6D9-6512015D644B}" dt="2021-01-30T20:42:46.785" v="222" actId="700"/>
          <ac:spMkLst>
            <pc:docMk/>
            <pc:sldMk cId="4246139394" sldId="418"/>
            <ac:spMk id="10" creationId="{129C99ED-4928-4273-ACDE-CBDB72C0198B}"/>
          </ac:spMkLst>
        </pc:spChg>
        <pc:spChg chg="add del mod ord">
          <ac:chgData name="Edward De Jesus" userId="042fa1f60dd14578" providerId="LiveId" clId="{90CFC360-C44D-4F70-A6D9-6512015D644B}" dt="2021-01-30T20:42:46.785" v="222" actId="700"/>
          <ac:spMkLst>
            <pc:docMk/>
            <pc:sldMk cId="4246139394" sldId="418"/>
            <ac:spMk id="11" creationId="{E4662570-16A0-47B3-9B32-E1E2790C4040}"/>
          </ac:spMkLst>
        </pc:spChg>
        <pc:picChg chg="add mod ord modCrop">
          <ac:chgData name="Edward De Jesus" userId="042fa1f60dd14578" providerId="LiveId" clId="{90CFC360-C44D-4F70-A6D9-6512015D644B}" dt="2021-01-31T02:47:40.706" v="356" actId="732"/>
          <ac:picMkLst>
            <pc:docMk/>
            <pc:sldMk cId="4246139394" sldId="418"/>
            <ac:picMk id="9" creationId="{388D83F5-C732-4AE7-B09B-84C4F7BD2D0A}"/>
          </ac:picMkLst>
        </pc:picChg>
      </pc:sldChg>
      <pc:sldChg chg="addSp delSp modSp new mod">
        <pc:chgData name="Edward De Jesus" userId="042fa1f60dd14578" providerId="LiveId" clId="{90CFC360-C44D-4F70-A6D9-6512015D644B}" dt="2021-01-30T21:52:50.461" v="313" actId="20577"/>
        <pc:sldMkLst>
          <pc:docMk/>
          <pc:sldMk cId="1062000838" sldId="419"/>
        </pc:sldMkLst>
        <pc:spChg chg="del">
          <ac:chgData name="Edward De Jesus" userId="042fa1f60dd14578" providerId="LiveId" clId="{90CFC360-C44D-4F70-A6D9-6512015D644B}" dt="2021-01-30T20:43:07.953" v="224" actId="931"/>
          <ac:spMkLst>
            <pc:docMk/>
            <pc:sldMk cId="1062000838" sldId="419"/>
            <ac:spMk id="4" creationId="{32E69B6F-72FB-4240-B8D1-A65691017DBE}"/>
          </ac:spMkLst>
        </pc:spChg>
        <pc:spChg chg="mod">
          <ac:chgData name="Edward De Jesus" userId="042fa1f60dd14578" providerId="LiveId" clId="{90CFC360-C44D-4F70-A6D9-6512015D644B}" dt="2021-01-30T21:52:50.461" v="313" actId="20577"/>
          <ac:spMkLst>
            <pc:docMk/>
            <pc:sldMk cId="1062000838" sldId="419"/>
            <ac:spMk id="5" creationId="{7635B06B-3099-4B8D-8732-2CAAE58EA3EB}"/>
          </ac:spMkLst>
        </pc:spChg>
        <pc:picChg chg="add mod">
          <ac:chgData name="Edward De Jesus" userId="042fa1f60dd14578" providerId="LiveId" clId="{90CFC360-C44D-4F70-A6D9-6512015D644B}" dt="2021-01-30T20:43:13.898" v="227" actId="1440"/>
          <ac:picMkLst>
            <pc:docMk/>
            <pc:sldMk cId="1062000838" sldId="419"/>
            <ac:picMk id="9" creationId="{4A57FB03-A115-4980-B295-7CB4CFF40C8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04-4AED-828C-7BBA138B911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04-4AED-828C-7BBA138B911C}"/>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04-4AED-828C-7BBA138B911C}"/>
            </c:ext>
          </c:extLst>
        </c:ser>
        <c:dLbls>
          <c:showLegendKey val="0"/>
          <c:showVal val="0"/>
          <c:showCatName val="0"/>
          <c:showSerName val="0"/>
          <c:showPercent val="0"/>
          <c:showBubbleSize val="0"/>
        </c:dLbls>
        <c:gapWidth val="182"/>
        <c:axId val="235462016"/>
        <c:axId val="95190752"/>
      </c:barChart>
      <c:catAx>
        <c:axId val="235462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190752"/>
        <c:crosses val="autoZero"/>
        <c:auto val="1"/>
        <c:lblAlgn val="ctr"/>
        <c:lblOffset val="100"/>
        <c:noMultiLvlLbl val="0"/>
      </c:catAx>
      <c:valAx>
        <c:axId val="95190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462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Preprocessing</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To start a presentation, go to the Slide Show tab, and select From Beginning.</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Training</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To display Presenter view, in Slide Show view, on the control bar at the bottom left select the three dots, and then Show Presenter View. </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Evaluating</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During your presentation, the speaker notes are visible on your monitor, but aren't visible to the audience</a:t>
          </a:r>
          <a:r>
            <a:rPr lang="en-US" sz="1200" dirty="0"/>
            <a:t>.</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Tunning</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The Notes pane is a box that appears below each slide. Tap it to add notes. </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Predicting</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If you don’t see the Notes pane or it is completely minimized, click Notes on the task bar across the bottom of the PowerPoint window.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504695"/>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58503" y="504695"/>
        <a:ext cx="3242340" cy="581909"/>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Preprocessing</a:t>
          </a:r>
          <a:endParaRPr lang="en-US" sz="2000" kern="1200" dirty="0"/>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21227"/>
          <a:ext cx="3242340" cy="8464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1733266" y="2321227"/>
        <a:ext cx="3242340" cy="846414"/>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Training</a:t>
          </a:r>
          <a:endParaRPr lang="en-US" sz="2000" kern="1200" dirty="0"/>
        </a:p>
      </dsp:txBody>
      <dsp:txXfrm>
        <a:off x="2014626" y="1196949"/>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454199"/>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a:t>
          </a:r>
          <a:r>
            <a:rPr lang="en-US" sz="1200" kern="1200" dirty="0"/>
            <a:t>.</a:t>
          </a:r>
        </a:p>
      </dsp:txBody>
      <dsp:txXfrm>
        <a:off x="3408029" y="454199"/>
        <a:ext cx="3242340" cy="634810"/>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Evaluating</a:t>
          </a: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33250"/>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5082792" y="2333250"/>
        <a:ext cx="3242340" cy="581909"/>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Tunning</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290687"/>
          <a:ext cx="2947582" cy="76946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6904934" y="290687"/>
        <a:ext cx="2947582" cy="769467"/>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Predicting</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17</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dirty="0">
                <a:latin typeface="Copperplate Gothic Bold" panose="020E0705020206020404" pitchFamily="34" charset="0"/>
              </a:rPr>
              <a:t>Brush</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Edward De Jesus</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7F58-AF76-40E0-8C42-E7AAA46F8695}"/>
              </a:ext>
            </a:extLst>
          </p:cNvPr>
          <p:cNvSpPr>
            <a:spLocks noGrp="1"/>
          </p:cNvSpPr>
          <p:nvPr>
            <p:ph type="title"/>
          </p:nvPr>
        </p:nvSpPr>
        <p:spPr/>
        <p:txBody>
          <a:bodyPr/>
          <a:lstStyle/>
          <a:p>
            <a:endParaRPr lang="en-US"/>
          </a:p>
        </p:txBody>
      </p:sp>
      <p:pic>
        <p:nvPicPr>
          <p:cNvPr id="8" name="Content Placeholder 7" descr="A close - up of a pregnant person&#10;&#10;Description automatically generated with low confidence">
            <a:extLst>
              <a:ext uri="{FF2B5EF4-FFF2-40B4-BE49-F238E27FC236}">
                <a16:creationId xmlns:a16="http://schemas.microsoft.com/office/drawing/2014/main" id="{215F5C39-56E7-4392-90F2-07DA1EF66011}"/>
              </a:ext>
            </a:extLst>
          </p:cNvPr>
          <p:cNvPicPr>
            <a:picLocks noGrp="1" noChangeAspect="1"/>
          </p:cNvPicPr>
          <p:nvPr>
            <p:ph idx="1"/>
          </p:nvPr>
        </p:nvPicPr>
        <p:blipFill>
          <a:blip r:embed="rId2"/>
          <a:stretch>
            <a:fillRect/>
          </a:stretch>
        </p:blipFill>
        <p:spPr>
          <a:xfrm>
            <a:off x="2873888" y="2011363"/>
            <a:ext cx="6444223"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0F4D60F5-F9DC-4C59-AE7A-FE6AF445D42F}"/>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1CAA00CC-51C8-4EF8-BCD1-7CE3BC5754D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F5C166A-E51E-4C2C-82B5-1F1E7CC231E0}"/>
              </a:ext>
            </a:extLst>
          </p:cNvPr>
          <p:cNvSpPr>
            <a:spLocks noGrp="1"/>
          </p:cNvSpPr>
          <p:nvPr>
            <p:ph type="sldNum" sz="quarter" idx="12"/>
          </p:nvPr>
        </p:nvSpPr>
        <p:spPr/>
        <p:txBody>
          <a:bodyPr/>
          <a:lstStyle/>
          <a:p>
            <a:fld id="{B9713C8C-8E70-45D5-AE59-23E60168254E}" type="slidenum">
              <a:rPr lang="en-US" smtClean="0"/>
              <a:t>10</a:t>
            </a:fld>
            <a:endParaRPr lang="en-US" dirty="0"/>
          </a:p>
        </p:txBody>
      </p:sp>
    </p:spTree>
    <p:extLst>
      <p:ext uri="{BB962C8B-B14F-4D97-AF65-F5344CB8AC3E}">
        <p14:creationId xmlns:p14="http://schemas.microsoft.com/office/powerpoint/2010/main" val="419245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37DE-339A-47A4-90EC-8C96D6530039}"/>
              </a:ext>
            </a:extLst>
          </p:cNvPr>
          <p:cNvSpPr>
            <a:spLocks noGrp="1"/>
          </p:cNvSpPr>
          <p:nvPr>
            <p:ph type="title"/>
          </p:nvPr>
        </p:nvSpPr>
        <p:spPr/>
        <p:txBody>
          <a:bodyPr/>
          <a:lstStyle/>
          <a:p>
            <a:endParaRPr lang="en-US"/>
          </a:p>
        </p:txBody>
      </p:sp>
      <p:pic>
        <p:nvPicPr>
          <p:cNvPr id="9" name="Picture Placeholder 8" descr="A close - up of a pregnant person&#10;&#10;Description automatically generated with low confidence">
            <a:extLst>
              <a:ext uri="{FF2B5EF4-FFF2-40B4-BE49-F238E27FC236}">
                <a16:creationId xmlns:a16="http://schemas.microsoft.com/office/drawing/2014/main" id="{388D83F5-C732-4AE7-B09B-84C4F7BD2D0A}"/>
              </a:ext>
            </a:extLst>
          </p:cNvPr>
          <p:cNvPicPr>
            <a:picLocks noGrp="1" noChangeAspect="1"/>
          </p:cNvPicPr>
          <p:nvPr>
            <p:ph type="pic" idx="1"/>
          </p:nvPr>
        </p:nvPicPr>
        <p:blipFill rotWithShape="1">
          <a:blip r:embed="rId2"/>
          <a:srcRect l="18254" t="-82" r="20788" b="82"/>
          <a:stretch/>
        </p:blipFill>
        <p:spPr>
          <a:xfrm>
            <a:off x="6096000" y="640079"/>
            <a:ext cx="5257800" cy="5568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324F8064-8EE0-45C0-98EC-FCD66D1767A2}"/>
              </a:ext>
            </a:extLst>
          </p:cNvPr>
          <p:cNvSpPr>
            <a:spLocks noGrp="1"/>
          </p:cNvSpPr>
          <p:nvPr>
            <p:ph type="body" sz="half" idx="2"/>
          </p:nvPr>
        </p:nvSpPr>
        <p:spPr/>
        <p:txBody>
          <a:bodyPr/>
          <a:lstStyle/>
          <a:p>
            <a:endParaRPr lang="en-US"/>
          </a:p>
        </p:txBody>
      </p:sp>
      <p:sp>
        <p:nvSpPr>
          <p:cNvPr id="5" name="Date Placeholder 4">
            <a:extLst>
              <a:ext uri="{FF2B5EF4-FFF2-40B4-BE49-F238E27FC236}">
                <a16:creationId xmlns:a16="http://schemas.microsoft.com/office/drawing/2014/main" id="{F925E224-8D60-4788-A5C3-DC7AD514DF1A}"/>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F614F8C6-EF53-4860-877B-5BE7970A36B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C0484DE-19BF-4540-9C7D-B77E6B49FA7E}"/>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424613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520E-FD74-42BD-A85C-94AC69469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7E4746-1675-4280-929D-55D81214D494}"/>
              </a:ext>
            </a:extLst>
          </p:cNvPr>
          <p:cNvSpPr>
            <a:spLocks noGrp="1"/>
          </p:cNvSpPr>
          <p:nvPr>
            <p:ph sz="half" idx="1"/>
          </p:nvPr>
        </p:nvSpPr>
        <p:spPr/>
        <p:txBody>
          <a:bodyPr/>
          <a:lstStyle/>
          <a:p>
            <a:endParaRPr lang="en-US"/>
          </a:p>
        </p:txBody>
      </p:sp>
      <p:pic>
        <p:nvPicPr>
          <p:cNvPr id="9" name="Content Placeholder 8" descr="A close - up of a pregnant person&#10;&#10;Description automatically generated with low confidence">
            <a:extLst>
              <a:ext uri="{FF2B5EF4-FFF2-40B4-BE49-F238E27FC236}">
                <a16:creationId xmlns:a16="http://schemas.microsoft.com/office/drawing/2014/main" id="{4A57FB03-A115-4980-B295-7CB4CFF40C8D}"/>
              </a:ext>
            </a:extLst>
          </p:cNvPr>
          <p:cNvPicPr>
            <a:picLocks noGrp="1" noChangeAspect="1"/>
          </p:cNvPicPr>
          <p:nvPr>
            <p:ph sz="half" idx="2"/>
          </p:nvPr>
        </p:nvPicPr>
        <p:blipFill>
          <a:blip r:embed="rId2"/>
          <a:stretch>
            <a:fillRect/>
          </a:stretch>
        </p:blipFill>
        <p:spPr>
          <a:xfrm>
            <a:off x="6419850" y="2497906"/>
            <a:ext cx="4937125" cy="3187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a:extLst>
              <a:ext uri="{FF2B5EF4-FFF2-40B4-BE49-F238E27FC236}">
                <a16:creationId xmlns:a16="http://schemas.microsoft.com/office/drawing/2014/main" id="{7635B06B-3099-4B8D-8732-2CAAE58EA3EB}"/>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EA0E6A6F-8F63-40CE-86B6-60BB3F0F832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6B3EF9D-C721-4715-89D5-D586C7A50AE9}"/>
              </a:ext>
            </a:extLst>
          </p:cNvPr>
          <p:cNvSpPr>
            <a:spLocks noGrp="1"/>
          </p:cNvSpPr>
          <p:nvPr>
            <p:ph type="sldNum" sz="quarter" idx="12"/>
          </p:nvPr>
        </p:nvSpPr>
        <p:spPr/>
        <p:txBody>
          <a:bodyPr/>
          <a:lstStyle/>
          <a:p>
            <a:fld id="{B9713C8C-8E70-45D5-AE59-23E60168254E}" type="slidenum">
              <a:rPr lang="en-US" smtClean="0"/>
              <a:t>12</a:t>
            </a:fld>
            <a:endParaRPr lang="en-US" dirty="0"/>
          </a:p>
        </p:txBody>
      </p:sp>
    </p:spTree>
    <p:extLst>
      <p:ext uri="{BB962C8B-B14F-4D97-AF65-F5344CB8AC3E}">
        <p14:creationId xmlns:p14="http://schemas.microsoft.com/office/powerpoint/2010/main" val="106200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background of data">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Desk with stethoscope and computer keyboar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467" r="7467"/>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Three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normAutofit fontScale="92500"/>
          </a:bodyPr>
          <a:lstStyle/>
          <a:p>
            <a:r>
              <a:rPr lang="en-US" dirty="0"/>
              <a:t>Machine learning Pneumonia diagnosis</a:t>
            </a:r>
          </a:p>
        </p:txBody>
      </p:sp>
    </p:spTree>
    <p:extLst>
      <p:ext uri="{BB962C8B-B14F-4D97-AF65-F5344CB8AC3E}">
        <p14:creationId xmlns:p14="http://schemas.microsoft.com/office/powerpoint/2010/main" val="21794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Project Timeline</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286475258"/>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2/1/2021</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14</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Results</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535523636"/>
              </p:ext>
            </p:extLst>
          </p:nvPr>
        </p:nvGraphicFramePr>
        <p:xfrm>
          <a:off x="1066800" y="2908299"/>
          <a:ext cx="10058400" cy="2452955"/>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Loss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Accuracy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Recall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Item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2.3</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Item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dirty="0"/>
                        <a:t>Item 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r h="490591">
                <a:tc>
                  <a:txBody>
                    <a:bodyPr/>
                    <a:lstStyle/>
                    <a:p>
                      <a:r>
                        <a:rPr lang="en-US" dirty="0"/>
                        <a:t>Item 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1820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2/1/2021</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15</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Team</a:t>
            </a:r>
          </a:p>
        </p:txBody>
      </p:sp>
      <p:pic>
        <p:nvPicPr>
          <p:cNvPr id="21" name="Picture Placeholder 20" descr="team member headshot">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2"/>
          <a:srcRect l="162" r="162"/>
          <a:stretch/>
        </p:blipFill>
        <p:spPr/>
      </p:pic>
      <p:pic>
        <p:nvPicPr>
          <p:cNvPr id="23" name="Picture Placeholder 22" descr="team member headshot">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3"/>
          <a:srcRect t="21" b="21"/>
          <a:stretch/>
        </p:blipFill>
        <p:spPr/>
      </p:pic>
      <p:pic>
        <p:nvPicPr>
          <p:cNvPr id="25" name="Picture Placeholder 24" descr="team member headshot">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4"/>
          <a:srcRect t="208" b="208"/>
          <a:stretch/>
        </p:blipFill>
        <p:spPr/>
      </p:pic>
      <p:pic>
        <p:nvPicPr>
          <p:cNvPr id="27" name="Picture Placeholder 26" descr="team member headshot">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5"/>
          <a:srcRect t="21" b="21"/>
          <a:stretch/>
        </p:blipFill>
        <p:spPr/>
      </p:pic>
      <p:pic>
        <p:nvPicPr>
          <p:cNvPr id="29" name="Picture Placeholder 28" descr="team member headshot">
            <a:extLst>
              <a:ext uri="{FF2B5EF4-FFF2-40B4-BE49-F238E27FC236}">
                <a16:creationId xmlns:a16="http://schemas.microsoft.com/office/drawing/2014/main" id="{5ED88184-2AD2-4BCF-A560-D69DD100012B}"/>
              </a:ext>
            </a:extLst>
          </p:cNvPr>
          <p:cNvPicPr>
            <a:picLocks noGrp="1" noChangeAspect="1"/>
          </p:cNvPicPr>
          <p:nvPr>
            <p:ph type="pic" sz="quarter" idx="17"/>
          </p:nvPr>
        </p:nvPicPr>
        <p:blipFill rotWithShape="1">
          <a:blip r:embed="rId6"/>
          <a:srcRect t="21" b="21"/>
          <a:stretch/>
        </p:blipFill>
        <p:spPr/>
      </p:pic>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p:txBody>
          <a:bodyPr/>
          <a:lstStyle/>
          <a:p>
            <a:r>
              <a:rPr lang="en-US" sz="2000" dirty="0">
                <a:latin typeface="+mj-lt"/>
              </a:rPr>
              <a:t>Name</a:t>
            </a: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a:lstStyle/>
          <a:p>
            <a:r>
              <a:rPr lang="en-US" sz="2000" dirty="0">
                <a:latin typeface="+mj-lt"/>
              </a:rPr>
              <a:t>Name</a:t>
            </a: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a:lstStyle/>
          <a:p>
            <a:r>
              <a:rPr lang="en-US" sz="2000" dirty="0">
                <a:latin typeface="+mj-lt"/>
              </a:rPr>
              <a:t>Name</a:t>
            </a:r>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a:lstStyle/>
          <a:p>
            <a:r>
              <a:rPr lang="en-US" sz="2000" dirty="0">
                <a:latin typeface="+mj-lt"/>
              </a:rPr>
              <a:t>Name</a:t>
            </a:r>
          </a:p>
        </p:txBody>
      </p:sp>
      <p:sp>
        <p:nvSpPr>
          <p:cNvPr id="10" name="Text Placeholder 9">
            <a:extLst>
              <a:ext uri="{FF2B5EF4-FFF2-40B4-BE49-F238E27FC236}">
                <a16:creationId xmlns:a16="http://schemas.microsoft.com/office/drawing/2014/main" id="{75C011A9-D736-4438-9BB5-F81789CA47D6}"/>
              </a:ext>
            </a:extLst>
          </p:cNvPr>
          <p:cNvSpPr>
            <a:spLocks noGrp="1"/>
          </p:cNvSpPr>
          <p:nvPr>
            <p:ph type="body" sz="quarter" idx="20"/>
          </p:nvPr>
        </p:nvSpPr>
        <p:spPr/>
        <p:txBody>
          <a:bodyPr/>
          <a:lstStyle/>
          <a:p>
            <a:r>
              <a:rPr lang="en-US" sz="2000" dirty="0">
                <a:latin typeface="+mj-lt"/>
              </a:rPr>
              <a:t>Name</a:t>
            </a:r>
          </a:p>
        </p:txBody>
      </p:sp>
      <p:sp>
        <p:nvSpPr>
          <p:cNvPr id="9" name="Text Placeholder 8">
            <a:extLst>
              <a:ext uri="{FF2B5EF4-FFF2-40B4-BE49-F238E27FC236}">
                <a16:creationId xmlns:a16="http://schemas.microsoft.com/office/drawing/2014/main" id="{AE125039-668E-48DA-9309-5CE680A10283}"/>
              </a:ext>
            </a:extLst>
          </p:cNvPr>
          <p:cNvSpPr>
            <a:spLocks noGrp="1"/>
          </p:cNvSpPr>
          <p:nvPr>
            <p:ph type="body" sz="quarter" idx="19"/>
          </p:nvPr>
        </p:nvSpPr>
        <p:spPr/>
        <p:txBody>
          <a:bodyPr/>
          <a:lstStyle/>
          <a:p>
            <a:r>
              <a:rPr lang="en-US" sz="2000" dirty="0"/>
              <a:t>Title</a:t>
            </a:r>
            <a:endParaRPr lang="en-US" dirty="0"/>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a:lstStyle/>
          <a:p>
            <a:r>
              <a:rPr lang="en-US" sz="2000" dirty="0"/>
              <a:t>Title</a:t>
            </a:r>
            <a:endParaRPr lang="en-US" dirty="0"/>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a:lstStyle/>
          <a:p>
            <a:r>
              <a:rPr lang="en-US" sz="2000" dirty="0"/>
              <a:t>Title</a:t>
            </a:r>
            <a:endParaRPr lang="en-US" dirty="0"/>
          </a:p>
        </p:txBody>
      </p:sp>
      <p:sp>
        <p:nvSpPr>
          <p:cNvPr id="13" name="Text Placeholder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a:lstStyle/>
          <a:p>
            <a:r>
              <a:rPr lang="en-US" sz="2000" dirty="0"/>
              <a:t>Title</a:t>
            </a:r>
            <a:endParaRPr lang="en-US" dirty="0"/>
          </a:p>
        </p:txBody>
      </p:sp>
      <p:sp>
        <p:nvSpPr>
          <p:cNvPr id="11" name="Text Placeholder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a:lstStyle/>
          <a:p>
            <a:r>
              <a:rPr lang="en-US" sz="2000" dirty="0"/>
              <a:t>Title</a:t>
            </a:r>
            <a:endParaRPr lang="en-US" dirty="0"/>
          </a:p>
        </p:txBody>
      </p:sp>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9/3/20XX</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16</a:t>
            </a:fld>
            <a:endParaRPr lang="en-US" dirty="0"/>
          </a:p>
        </p:txBody>
      </p:sp>
    </p:spTree>
    <p:extLst>
      <p:ext uri="{BB962C8B-B14F-4D97-AF65-F5344CB8AC3E}">
        <p14:creationId xmlns:p14="http://schemas.microsoft.com/office/powerpoint/2010/main" val="393785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9/3/20XX</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17</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a:t>Content </a:t>
            </a:r>
            <a:endParaRPr lang="en-US" dirty="0"/>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p:txBody>
          <a:bodyPr/>
          <a:lstStyle/>
          <a:p>
            <a:r>
              <a:rPr lang="en-US" sz="1800" dirty="0"/>
              <a:t>Add text, images, art, and videos. </a:t>
            </a:r>
          </a:p>
          <a:p>
            <a:r>
              <a:rPr lang="en-US" sz="1800" dirty="0"/>
              <a:t>Add transitions, animations, and motion. </a:t>
            </a:r>
          </a:p>
          <a:p>
            <a:r>
              <a:rPr lang="en-US" sz="18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DCFF16C4-EADF-47AC-B546-9BB6B594D0FA}"/>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D5218CF3-AC6F-43C5-8862-AA88D121070B}"/>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dirty="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18</a:t>
            </a:fld>
            <a:endParaRPr lang="en-US" dirty="0"/>
          </a:p>
        </p:txBody>
      </p:sp>
    </p:spTree>
    <p:extLst>
      <p:ext uri="{BB962C8B-B14F-4D97-AF65-F5344CB8AC3E}">
        <p14:creationId xmlns:p14="http://schemas.microsoft.com/office/powerpoint/2010/main" val="12415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19</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sz="4400" kern="1200">
                <a:solidFill>
                  <a:schemeClr val="tx1"/>
                </a:solidFill>
                <a:latin typeface="+mj-lt"/>
                <a:ea typeface="+mj-ea"/>
                <a:cs typeface="+mj-cs"/>
              </a:rPr>
              <a:t>Agenda</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201" y="2647949"/>
            <a:ext cx="3816096" cy="3529013"/>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t>What is pneumonia?</a:t>
            </a:r>
          </a:p>
          <a:p>
            <a:pPr indent="-228600">
              <a:lnSpc>
                <a:spcPct val="90000"/>
              </a:lnSpc>
              <a:buFont typeface="Arial" panose="020B0604020202020204" pitchFamily="34" charset="0"/>
              <a:buChar char="•"/>
            </a:pPr>
            <a:r>
              <a:rPr lang="en-US" dirty="0"/>
              <a:t>Pneumonia diagnosis</a:t>
            </a:r>
          </a:p>
          <a:p>
            <a:pPr indent="-228600">
              <a:lnSpc>
                <a:spcPct val="90000"/>
              </a:lnSpc>
              <a:buFont typeface="Arial" panose="020B0604020202020204" pitchFamily="34" charset="0"/>
              <a:buChar char="•"/>
            </a:pPr>
            <a:r>
              <a:rPr lang="en-US" dirty="0"/>
              <a:t>Topic three</a:t>
            </a:r>
          </a:p>
          <a:p>
            <a:pPr indent="-228600">
              <a:lnSpc>
                <a:spcPct val="90000"/>
              </a:lnSpc>
              <a:buFont typeface="Arial" panose="020B0604020202020204" pitchFamily="34" charset="0"/>
              <a:buChar char="•"/>
            </a:pPr>
            <a:r>
              <a:rPr lang="en-US" dirty="0"/>
              <a:t>Topic four</a:t>
            </a:r>
          </a:p>
          <a:p>
            <a:pPr indent="-228600">
              <a:lnSpc>
                <a:spcPct val="90000"/>
              </a:lnSpc>
              <a:buFont typeface="Arial" panose="020B0604020202020204" pitchFamily="34" charset="0"/>
              <a:buChar char="•"/>
            </a:pPr>
            <a:endParaRPr lang="en-US" dirty="0"/>
          </a:p>
        </p:txBody>
      </p:sp>
      <p:pic>
        <p:nvPicPr>
          <p:cNvPr id="13" name="Picture Placeholder 12" descr="Serious chemist using microscope at laboratory">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2"/>
          <a:srcRect l="5832" r="1776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11" name="Picture Placeholder 10" descr="Model of atom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srcRect l="36978" r="7053" b="3"/>
          <a:stretch/>
        </p:blipFill>
        <p:spPr>
          <a:xfrm>
            <a:off x="9082588" y="-3"/>
            <a:ext cx="3109415" cy="3694372"/>
          </a:xfrm>
          <a:prstGeom prst="rect">
            <a:avLst/>
          </a:prstGeom>
        </p:spPr>
      </p:pic>
      <p:pic>
        <p:nvPicPr>
          <p:cNvPr id="17" name="Picture Placeholder 16" descr="Cardiogram">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4"/>
          <a:srcRect l="818" r="7143" b="-1"/>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6019799" y="6356350"/>
            <a:ext cx="2935209"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Presentation Title</a:t>
            </a:r>
          </a:p>
        </p:txBody>
      </p:sp>
      <p:pic>
        <p:nvPicPr>
          <p:cNvPr id="15" name="Picture Placeholder 14" descr="Two surgeons reviewing an x-ray">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5"/>
          <a:srcRect l="10954" r="24417" b="2"/>
          <a:stretch/>
        </p:blipFill>
        <p:spPr>
          <a:xfrm>
            <a:off x="9082585" y="3802960"/>
            <a:ext cx="3109415" cy="3055043"/>
          </a:xfrm>
          <a:prstGeom prst="rect">
            <a:avLst/>
          </a:prstGeom>
        </p:spPr>
      </p:pic>
    </p:spTree>
    <p:extLst>
      <p:ext uri="{BB962C8B-B14F-4D97-AF65-F5344CB8AC3E}">
        <p14:creationId xmlns:p14="http://schemas.microsoft.com/office/powerpoint/2010/main" val="191294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Presenter name</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Email address</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Website</a:t>
            </a:r>
          </a:p>
          <a:p>
            <a:endParaRPr lang="en-US" dirty="0"/>
          </a:p>
        </p:txBody>
      </p:sp>
    </p:spTree>
    <p:extLst>
      <p:ext uri="{BB962C8B-B14F-4D97-AF65-F5344CB8AC3E}">
        <p14:creationId xmlns:p14="http://schemas.microsoft.com/office/powerpoint/2010/main" val="242076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latin typeface="Copperplate Gothic Bold" panose="020E0705020206020404" pitchFamily="34" charset="0"/>
              </a:rPr>
              <a:t>Brush</a:t>
            </a:r>
            <a:r>
              <a:rPr lang="en-US" dirty="0"/>
              <a:t>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2/1/2021</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noAutofit/>
          </a:bodyPr>
          <a:lstStyle/>
          <a:p>
            <a:r>
              <a:rPr lang="en-US" sz="2400" dirty="0"/>
              <a:t>About </a:t>
            </a:r>
            <a:r>
              <a:rPr lang="en-US" sz="2400" b="1" dirty="0"/>
              <a:t>50,000</a:t>
            </a:r>
            <a:r>
              <a:rPr lang="en-US" sz="2400" dirty="0"/>
              <a:t> people die from pneumonia each year in the United States.</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Copperplate Gothic Bold" panose="020E0705020206020404" pitchFamily="34" charset="0"/>
              </a:rPr>
              <a:t>Centers for </a:t>
            </a:r>
            <a:r>
              <a:rPr lang="en-US" cap="none" dirty="0" err="1">
                <a:solidFill>
                  <a:srgbClr val="FFFFFF"/>
                </a:solidFill>
                <a:latin typeface="Copperplate Gothic Bold" panose="020E0705020206020404" pitchFamily="34" charset="0"/>
              </a:rPr>
              <a:t>Desea</a:t>
            </a:r>
            <a:r>
              <a:rPr lang="en-US" cap="none" dirty="0">
                <a:solidFill>
                  <a:srgbClr val="FFFFFF"/>
                </a:solidFill>
                <a:latin typeface="Copperplate Gothic Bold" panose="020E0705020206020404" pitchFamily="34" charset="0"/>
              </a:rPr>
              <a:t> Contra and </a:t>
            </a:r>
            <a:r>
              <a:rPr lang="en-US" cap="none" dirty="0" err="1">
                <a:solidFill>
                  <a:srgbClr val="FFFFFF"/>
                </a:solidFill>
                <a:latin typeface="Copperplate Gothic Bold" panose="020E0705020206020404" pitchFamily="34" charset="0"/>
              </a:rPr>
              <a:t>Prevetion</a:t>
            </a:r>
            <a:r>
              <a:rPr lang="en-US" cap="none" dirty="0">
                <a:solidFill>
                  <a:srgbClr val="FFFFFF"/>
                </a:solidFill>
                <a:latin typeface="Copperplate Gothic Bold" panose="020E0705020206020404" pitchFamily="34" charset="0"/>
              </a:rPr>
              <a:t> (CDC)</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4</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3D render of cell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Stethoscope on white backgroun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809" r="7809"/>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one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What is pneumonia?</a:t>
            </a:r>
          </a:p>
        </p:txBody>
      </p:sp>
    </p:spTree>
    <p:extLst>
      <p:ext uri="{BB962C8B-B14F-4D97-AF65-F5344CB8AC3E}">
        <p14:creationId xmlns:p14="http://schemas.microsoft.com/office/powerpoint/2010/main" val="1633727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Chart</a:t>
            </a:r>
          </a:p>
        </p:txBody>
      </p:sp>
      <p:graphicFrame>
        <p:nvGraphicFramePr>
          <p:cNvPr id="6" name="Content Placeholder 5" descr="chart">
            <a:extLst>
              <a:ext uri="{FF2B5EF4-FFF2-40B4-BE49-F238E27FC236}">
                <a16:creationId xmlns:a16="http://schemas.microsoft.com/office/drawing/2014/main" id="{90A56AC7-41E4-4507-BEB5-F6C58AC3CED4}"/>
              </a:ext>
            </a:extLst>
          </p:cNvPr>
          <p:cNvGraphicFramePr>
            <a:graphicFrameLocks noGrp="1"/>
          </p:cNvGraphicFramePr>
          <p:nvPr>
            <p:ph idx="1"/>
            <p:extLst>
              <p:ext uri="{D42A27DB-BD31-4B8C-83A1-F6EECF244321}">
                <p14:modId xmlns:p14="http://schemas.microsoft.com/office/powerpoint/2010/main" val="2593666295"/>
              </p:ext>
            </p:extLst>
          </p:nvPr>
        </p:nvGraphicFramePr>
        <p:xfrm>
          <a:off x="1066800" y="2387600"/>
          <a:ext cx="10058400" cy="37846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2/1/2021</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6</a:t>
            </a:fld>
            <a:endParaRPr lang="en-US" dirty="0"/>
          </a:p>
        </p:txBody>
      </p:sp>
    </p:spTree>
    <p:extLst>
      <p:ext uri="{BB962C8B-B14F-4D97-AF65-F5344CB8AC3E}">
        <p14:creationId xmlns:p14="http://schemas.microsoft.com/office/powerpoint/2010/main" val="409331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olecular glass structure">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Two surgeons reviewing an x-ray">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l="4449" t="-80" r="14652" b="80"/>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a:latin typeface="Copperplate Gothic Bold" panose="020E0705020206020404" pitchFamily="34" charset="0"/>
              </a:rPr>
              <a:t>Topic two</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Pneumonia diagnosis</a:t>
            </a:r>
          </a:p>
        </p:txBody>
      </p:sp>
    </p:spTree>
    <p:extLst>
      <p:ext uri="{BB962C8B-B14F-4D97-AF65-F5344CB8AC3E}">
        <p14:creationId xmlns:p14="http://schemas.microsoft.com/office/powerpoint/2010/main" val="63646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78AD-02CB-4019-9788-C9F9A9CEC7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AF9FFCC-88EE-4802-9D11-597042B675DE}"/>
              </a:ext>
            </a:extLst>
          </p:cNvPr>
          <p:cNvSpPr>
            <a:spLocks noGrp="1"/>
          </p:cNvSpPr>
          <p:nvPr>
            <p:ph type="body" idx="1"/>
          </p:nvPr>
        </p:nvSpPr>
        <p:spPr/>
        <p:txBody>
          <a:bodyPr/>
          <a:lstStyle/>
          <a:p>
            <a:endParaRPr lang="en-US"/>
          </a:p>
        </p:txBody>
      </p:sp>
      <p:pic>
        <p:nvPicPr>
          <p:cNvPr id="11" name="Content Placeholder 10" descr="A picture containing X-ray film, close&#10;&#10;Description automatically generated">
            <a:extLst>
              <a:ext uri="{FF2B5EF4-FFF2-40B4-BE49-F238E27FC236}">
                <a16:creationId xmlns:a16="http://schemas.microsoft.com/office/drawing/2014/main" id="{B5F06952-E8FE-4150-B685-9649960A09E5}"/>
              </a:ext>
            </a:extLst>
          </p:cNvPr>
          <p:cNvPicPr>
            <a:picLocks noGrp="1" noChangeAspect="1"/>
          </p:cNvPicPr>
          <p:nvPr>
            <p:ph sz="half" idx="2"/>
          </p:nvPr>
        </p:nvPicPr>
        <p:blipFill>
          <a:blip r:embed="rId2"/>
          <a:stretch>
            <a:fillRect/>
          </a:stretch>
        </p:blipFill>
        <p:spPr>
          <a:xfrm>
            <a:off x="1386937" y="3127375"/>
            <a:ext cx="3842826" cy="3063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1E69114A-BE76-44FB-8E93-924AEA8CCF99}"/>
              </a:ext>
            </a:extLst>
          </p:cNvPr>
          <p:cNvSpPr>
            <a:spLocks noGrp="1"/>
          </p:cNvSpPr>
          <p:nvPr>
            <p:ph type="body" sz="quarter" idx="3"/>
          </p:nvPr>
        </p:nvSpPr>
        <p:spPr/>
        <p:txBody>
          <a:bodyPr/>
          <a:lstStyle/>
          <a:p>
            <a:endParaRPr lang="en-US"/>
          </a:p>
        </p:txBody>
      </p:sp>
      <p:pic>
        <p:nvPicPr>
          <p:cNvPr id="13" name="Content Placeholder 12" descr="A close - up of a person's chest&#10;&#10;Description automatically generated with low confidence">
            <a:extLst>
              <a:ext uri="{FF2B5EF4-FFF2-40B4-BE49-F238E27FC236}">
                <a16:creationId xmlns:a16="http://schemas.microsoft.com/office/drawing/2014/main" id="{D33714A7-9AF1-41BD-B06F-B27F3F4AA4A2}"/>
              </a:ext>
            </a:extLst>
          </p:cNvPr>
          <p:cNvPicPr>
            <a:picLocks noGrp="1" noChangeAspect="1"/>
          </p:cNvPicPr>
          <p:nvPr>
            <p:ph sz="quarter" idx="4"/>
          </p:nvPr>
        </p:nvPicPr>
        <p:blipFill rotWithShape="1">
          <a:blip r:embed="rId3"/>
          <a:srcRect l="10011" r="10011"/>
          <a:stretch/>
        </p:blipFill>
        <p:spPr>
          <a:xfrm>
            <a:off x="6913599" y="3127375"/>
            <a:ext cx="3948738" cy="3063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98F6DCAB-BAD2-4C41-90EC-094A495C659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BE63859E-19DC-49B4-99AD-DD75B769F549}"/>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AF2AD5C-1DB8-4C26-9624-EED6522C2EFF}"/>
              </a:ext>
            </a:extLst>
          </p:cNvPr>
          <p:cNvSpPr>
            <a:spLocks noGrp="1"/>
          </p:cNvSpPr>
          <p:nvPr>
            <p:ph type="sldNum" sz="quarter" idx="12"/>
          </p:nvPr>
        </p:nvSpPr>
        <p:spPr/>
        <p:txBody>
          <a:bodyPr/>
          <a:lstStyle/>
          <a:p>
            <a:fld id="{B9713C8C-8E70-45D5-AE59-23E60168254E}" type="slidenum">
              <a:rPr lang="en-US" smtClean="0"/>
              <a:t>8</a:t>
            </a:fld>
            <a:endParaRPr lang="en-US" dirty="0"/>
          </a:p>
        </p:txBody>
      </p:sp>
    </p:spTree>
    <p:extLst>
      <p:ext uri="{BB962C8B-B14F-4D97-AF65-F5344CB8AC3E}">
        <p14:creationId xmlns:p14="http://schemas.microsoft.com/office/powerpoint/2010/main" val="13589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5EFB40-75B3-4113-9960-F61C89E4E336}"/>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DBEE4C9F-EEA5-474F-96C3-F757262A2D16}"/>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30473B3-3467-4BE6-942D-D2DF6D72D9C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6D0603E-FAE3-4E03-BF15-9EE6BC4ABB40}"/>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9</a:t>
            </a:fld>
            <a:endParaRPr lang="en-US" dirty="0"/>
          </a:p>
        </p:txBody>
      </p:sp>
    </p:spTree>
    <p:extLst>
      <p:ext uri="{BB962C8B-B14F-4D97-AF65-F5344CB8AC3E}">
        <p14:creationId xmlns:p14="http://schemas.microsoft.com/office/powerpoint/2010/main" val="4205797035"/>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TotalTime>
  <Words>583</Words>
  <Application>Microsoft Office PowerPoint</Application>
  <PresentationFormat>Widescreen</PresentationFormat>
  <Paragraphs>134</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Copperplate Gothic Bold</vt:lpstr>
      <vt:lpstr>Elephant</vt:lpstr>
      <vt:lpstr>Brush</vt:lpstr>
      <vt:lpstr>Brush</vt:lpstr>
      <vt:lpstr>Agenda</vt:lpstr>
      <vt:lpstr>Brush </vt:lpstr>
      <vt:lpstr>About 50,000 people die from pneumonia each year in the United States.</vt:lpstr>
      <vt:lpstr>Topic one</vt:lpstr>
      <vt:lpstr>Chart</vt:lpstr>
      <vt:lpstr>Topic two</vt:lpstr>
      <vt:lpstr>PowerPoint Presentation</vt:lpstr>
      <vt:lpstr>PowerPoint Presentation</vt:lpstr>
      <vt:lpstr>PowerPoint Presentation</vt:lpstr>
      <vt:lpstr>PowerPoint Presentation</vt:lpstr>
      <vt:lpstr>PowerPoint Presentation</vt:lpstr>
      <vt:lpstr>Topic Three</vt:lpstr>
      <vt:lpstr>Project Timeline</vt:lpstr>
      <vt:lpstr>Results</vt:lpstr>
      <vt:lpstr>Team</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Edward De Jesus</dc:creator>
  <cp:lastModifiedBy>Edward De Jesus</cp:lastModifiedBy>
  <cp:revision>1</cp:revision>
  <dcterms:created xsi:type="dcterms:W3CDTF">2021-01-30T20:45:18Z</dcterms:created>
  <dcterms:modified xsi:type="dcterms:W3CDTF">2021-01-31T02:52:59Z</dcterms:modified>
</cp:coreProperties>
</file>